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LoMY700L3CALCfG8iTsZM1H3E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3" type="body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1"/>
          <p:cNvSpPr txBox="1"/>
          <p:nvPr>
            <p:ph idx="4" type="body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headref@dramsc.c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 Centre Setup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Presented by: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Michael Gagne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DRAMSC Head  Referee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Preferences continued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League on the left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Choose which league you would like to Officiate and click submit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Choose wisely as you will get contacted by selected league</a:t>
            </a:r>
            <a:endParaRPr/>
          </a:p>
        </p:txBody>
      </p:sp>
      <p:pic>
        <p:nvPicPr>
          <p:cNvPr id="162" name="Google Shape;162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377" y="1600200"/>
            <a:ext cx="522924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Preferences continued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Clubs on left hand side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which club you would like to officiate and click submit at bottom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Careful what you select because it will send an email to the club asking to join</a:t>
            </a:r>
            <a:endParaRPr/>
          </a:p>
        </p:txBody>
      </p:sp>
      <p:pic>
        <p:nvPicPr>
          <p:cNvPr id="169" name="Google Shape;169;p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482" y="1600200"/>
            <a:ext cx="504903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Preferences continued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Tournaments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Day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Kick-off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Fields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Divisions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OSA Zones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on Pink Question Mark" id="181" name="Google Shape;181;p13"/>
          <p:cNvPicPr preferRelativeResize="0"/>
          <p:nvPr/>
        </p:nvPicPr>
        <p:blipFill rotWithShape="1">
          <a:blip r:embed="rId3">
            <a:alphaModFix/>
          </a:blip>
          <a:srcRect b="285" l="0" r="1" t="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FFFF"/>
                </a:solidFill>
              </a:rPr>
              <a:t>Questions?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84" name="Google Shape;184;p13"/>
          <p:cNvSpPr txBox="1"/>
          <p:nvPr>
            <p:ph idx="1"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Availability	</a:t>
            </a:r>
            <a:endParaRPr/>
          </a:p>
        </p:txBody>
      </p:sp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availability under games tab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Update your availability by selecting the days.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Checkmark means available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No checkmark means unavailable</a:t>
            </a:r>
            <a:endParaRPr/>
          </a:p>
        </p:txBody>
      </p:sp>
      <p:pic>
        <p:nvPicPr>
          <p:cNvPr id="191" name="Google Shape;191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Offers</a:t>
            </a:r>
            <a:endParaRPr/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see games offered to you by game scheduler under offers tab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accept or decline</a:t>
            </a:r>
            <a:endParaRPr/>
          </a:p>
        </p:txBody>
      </p:sp>
      <p:pic>
        <p:nvPicPr>
          <p:cNvPr id="198" name="Google Shape;198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Games</a:t>
            </a:r>
            <a:endParaRPr/>
          </a:p>
        </p:txBody>
      </p:sp>
      <p:sp>
        <p:nvSpPr>
          <p:cNvPr id="204" name="Google Shape;204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decline a game or cancel a game, you will not be able to officiate another game that day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need to contact the scheduler to be given another game for that day only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cancel a game up to 48 hours prior to game start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need to cancel within the 48 hours, you will need to contact your game scheduler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game / Offers</a:t>
            </a:r>
            <a:endParaRPr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When you login, you see your next game under green tab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will see game offer under blue tab. Refer to previous two slides on how to accept games</a:t>
            </a:r>
            <a:endParaRPr/>
          </a:p>
        </p:txBody>
      </p:sp>
      <p:pic>
        <p:nvPicPr>
          <p:cNvPr id="211" name="Google Shape;211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Available Games</a:t>
            </a:r>
            <a:endParaRPr/>
          </a:p>
        </p:txBody>
      </p:sp>
      <p:sp>
        <p:nvSpPr>
          <p:cNvPr id="217" name="Google Shape;217;p1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can see available games under the available games tab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Accept any game you would like to officiate</a:t>
            </a:r>
            <a:endParaRPr/>
          </a:p>
        </p:txBody>
      </p:sp>
      <p:pic>
        <p:nvPicPr>
          <p:cNvPr id="218" name="Google Shape;218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1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 Report</a:t>
            </a:r>
            <a:endParaRPr/>
          </a:p>
        </p:txBody>
      </p:sp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When your game is over, login to ref centre to enter your game report.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Once team are inputted, you will see player’s name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Add goal, or cards to correct players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No score U12 &amp; below</a:t>
            </a:r>
            <a:endParaRPr/>
          </a:p>
        </p:txBody>
      </p:sp>
      <p:pic>
        <p:nvPicPr>
          <p:cNvPr id="225" name="Google Shape;225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Login to ref centre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your account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Verify information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Email problems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Preferences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Games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Other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Conclusion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 Sheet Upload</a:t>
            </a:r>
            <a:endParaRPr/>
          </a:p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Once game report is completed, upload the game sheet.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Either scan sheet using scanner, or use your phone to take a picture and upload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2" name="Google Shape;232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Field Location</a:t>
            </a:r>
            <a:endParaRPr/>
          </a:p>
        </p:txBody>
      </p:sp>
      <p:sp>
        <p:nvSpPr>
          <p:cNvPr id="238" name="Google Shape;238;p2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you are officiating a game on an unknown field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field location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Select field from drop down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Your address will auto populate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Get driving location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Google maps will open</a:t>
            </a:r>
            <a:endParaRPr/>
          </a:p>
        </p:txBody>
      </p:sp>
      <p:pic>
        <p:nvPicPr>
          <p:cNvPr id="239" name="Google Shape;239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marks in a line and one question mark is lit" id="245" name="Google Shape;245;p22"/>
          <p:cNvPicPr preferRelativeResize="0"/>
          <p:nvPr/>
        </p:nvPicPr>
        <p:blipFill rotWithShape="1">
          <a:blip r:embed="rId3">
            <a:alphaModFix amt="50000"/>
          </a:blip>
          <a:srcRect b="13674" l="0" r="0" t="205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22"/>
          <p:cNvSpPr txBox="1"/>
          <p:nvPr>
            <p:ph idx="1" type="subTitle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53" name="Google Shape;253;p2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This concludes the presentation. If you have any questions, feel free to reach out to your respective Head Referee or myself at the following: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headref@dramsc.ca</a:t>
            </a:r>
            <a:r>
              <a:rPr lang="en-US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We are here to help you have a successful summer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Login to Ref Centre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refcentre.com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Input your information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Issues with login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Using password for your course registration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Using new password once course is successfully completed</a:t>
            </a:r>
            <a:endParaRPr/>
          </a:p>
        </p:txBody>
      </p:sp>
      <p:pic>
        <p:nvPicPr>
          <p:cNvPr id="110" name="Google Shape;110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417638"/>
            <a:ext cx="5384800" cy="470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Login to Ref Centre continued</a:t>
            </a:r>
            <a:endParaRPr/>
          </a:p>
        </p:txBody>
      </p:sp>
      <p:pic>
        <p:nvPicPr>
          <p:cNvPr id="116" name="Google Shape;11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181535"/>
            <a:ext cx="5384800" cy="336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Wrong login!!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Account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logged in properly (see picture)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“Profile” under </a:t>
            </a:r>
            <a:br>
              <a:rPr lang="en-US"/>
            </a:br>
            <a:r>
              <a:rPr lang="en-US"/>
              <a:t>“My Account” tab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4" name="Google Shape;124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Profile</a:t>
            </a:r>
            <a:endParaRPr/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sure your information is correct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District referees require Respect in Sport (RIS)#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Course completed online (25$)</a:t>
            </a:r>
            <a:endParaRPr/>
          </a:p>
        </p:txBody>
      </p:sp>
      <p:pic>
        <p:nvPicPr>
          <p:cNvPr id="131" name="Google Shape;131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sure your email is correct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Change if required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Opted out of bulk communication?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Blocked ref centre (SPAM)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Release email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Canadian Anti Spam Legislation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Send yourself a test email to see if everything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is good to go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ellow question mark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24159" r="0" t="0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>
            <p:ph type="ctrTitle"/>
          </p:nvPr>
        </p:nvSpPr>
        <p:spPr>
          <a:xfrm>
            <a:off x="7848600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Questions?</a:t>
            </a:r>
            <a:endParaRPr sz="4800"/>
          </a:p>
        </p:txBody>
      </p:sp>
      <p:sp>
        <p:nvSpPr>
          <p:cNvPr id="146" name="Google Shape;146;p8"/>
          <p:cNvSpPr txBox="1"/>
          <p:nvPr>
            <p:ph idx="1" type="subTitle"/>
          </p:nvPr>
        </p:nvSpPr>
        <p:spPr>
          <a:xfrm>
            <a:off x="7848600" y="4872922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Preferences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Select Districts under Preferences tab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sure Home District: Eastern Ontario District Soccer Association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If not, select and submit</a:t>
            </a:r>
            <a:endParaRPr/>
          </a:p>
        </p:txBody>
      </p:sp>
      <p:pic>
        <p:nvPicPr>
          <p:cNvPr id="155" name="Google Shape;155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600" y="1600202"/>
            <a:ext cx="53848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2023-05-03T03:14:27Z</dcterms:created>
  <dc:creator>Michael Gagne</dc:creator>
</cp:coreProperties>
</file>