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80" r:id="rId15"/>
    <p:sldId id="281" r:id="rId16"/>
    <p:sldId id="282" r:id="rId17"/>
    <p:sldId id="283" r:id="rId18"/>
    <p:sldId id="284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85" r:id="rId28"/>
    <p:sldId id="277" r:id="rId29"/>
    <p:sldId id="278" r:id="rId30"/>
    <p:sldId id="279" r:id="rId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K5aEQWdzGFXL1Q3dnR30c874B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A86169-44CA-4E89-8563-08634455EE39}" v="13" dt="2023-06-17T18:26:02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customschemas.google.com/relationships/presentationmetadata" Target="metadata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ryl Smith" userId="81ce01a2a60c3afa" providerId="LiveId" clId="{FAA86169-44CA-4E89-8563-08634455EE39}"/>
    <pc:docChg chg="undo custSel addSld delSld modSld">
      <pc:chgData name="Cheryl Smith" userId="81ce01a2a60c3afa" providerId="LiveId" clId="{FAA86169-44CA-4E89-8563-08634455EE39}" dt="2023-06-17T18:28:57.880" v="2567" actId="2696"/>
      <pc:docMkLst>
        <pc:docMk/>
      </pc:docMkLst>
      <pc:sldChg chg="modSp mod">
        <pc:chgData name="Cheryl Smith" userId="81ce01a2a60c3afa" providerId="LiveId" clId="{FAA86169-44CA-4E89-8563-08634455EE39}" dt="2023-06-17T16:40:51.404" v="20" actId="20577"/>
        <pc:sldMkLst>
          <pc:docMk/>
          <pc:sldMk cId="0" sldId="264"/>
        </pc:sldMkLst>
        <pc:spChg chg="mod">
          <ac:chgData name="Cheryl Smith" userId="81ce01a2a60c3afa" providerId="LiveId" clId="{FAA86169-44CA-4E89-8563-08634455EE39}" dt="2023-06-17T16:40:51.404" v="20" actId="20577"/>
          <ac:spMkLst>
            <pc:docMk/>
            <pc:sldMk cId="0" sldId="264"/>
            <ac:spMk id="154" creationId="{00000000-0000-0000-0000-000000000000}"/>
          </ac:spMkLst>
        </pc:spChg>
      </pc:sldChg>
      <pc:sldChg chg="modSp mod">
        <pc:chgData name="Cheryl Smith" userId="81ce01a2a60c3afa" providerId="LiveId" clId="{FAA86169-44CA-4E89-8563-08634455EE39}" dt="2023-06-17T16:44:15.406" v="30" actId="20577"/>
        <pc:sldMkLst>
          <pc:docMk/>
          <pc:sldMk cId="0" sldId="265"/>
        </pc:sldMkLst>
        <pc:spChg chg="mod">
          <ac:chgData name="Cheryl Smith" userId="81ce01a2a60c3afa" providerId="LiveId" clId="{FAA86169-44CA-4E89-8563-08634455EE39}" dt="2023-06-17T16:44:15.406" v="30" actId="20577"/>
          <ac:spMkLst>
            <pc:docMk/>
            <pc:sldMk cId="0" sldId="265"/>
            <ac:spMk id="160" creationId="{00000000-0000-0000-0000-000000000000}"/>
          </ac:spMkLst>
        </pc:spChg>
      </pc:sldChg>
      <pc:sldChg chg="addSp modSp mod">
        <pc:chgData name="Cheryl Smith" userId="81ce01a2a60c3afa" providerId="LiveId" clId="{FAA86169-44CA-4E89-8563-08634455EE39}" dt="2023-06-17T16:47:42.370" v="270" actId="1076"/>
        <pc:sldMkLst>
          <pc:docMk/>
          <pc:sldMk cId="0" sldId="266"/>
        </pc:sldMkLst>
        <pc:spChg chg="add mod">
          <ac:chgData name="Cheryl Smith" userId="81ce01a2a60c3afa" providerId="LiveId" clId="{FAA86169-44CA-4E89-8563-08634455EE39}" dt="2023-06-17T16:47:42.370" v="270" actId="1076"/>
          <ac:spMkLst>
            <pc:docMk/>
            <pc:sldMk cId="0" sldId="266"/>
            <ac:spMk id="2" creationId="{83E27012-C844-2753-50A3-CC50D7D10791}"/>
          </ac:spMkLst>
        </pc:spChg>
        <pc:spChg chg="mod">
          <ac:chgData name="Cheryl Smith" userId="81ce01a2a60c3afa" providerId="LiveId" clId="{FAA86169-44CA-4E89-8563-08634455EE39}" dt="2023-06-17T16:44:54.461" v="44" actId="20577"/>
          <ac:spMkLst>
            <pc:docMk/>
            <pc:sldMk cId="0" sldId="266"/>
            <ac:spMk id="167" creationId="{00000000-0000-0000-0000-000000000000}"/>
          </ac:spMkLst>
        </pc:spChg>
        <pc:spChg chg="mod">
          <ac:chgData name="Cheryl Smith" userId="81ce01a2a60c3afa" providerId="LiveId" clId="{FAA86169-44CA-4E89-8563-08634455EE39}" dt="2023-06-17T16:47:29.993" v="268" actId="1076"/>
          <ac:spMkLst>
            <pc:docMk/>
            <pc:sldMk cId="0" sldId="266"/>
            <ac:spMk id="168" creationId="{00000000-0000-0000-0000-000000000000}"/>
          </ac:spMkLst>
        </pc:spChg>
        <pc:picChg chg="mod">
          <ac:chgData name="Cheryl Smith" userId="81ce01a2a60c3afa" providerId="LiveId" clId="{FAA86169-44CA-4E89-8563-08634455EE39}" dt="2023-06-17T16:47:34.030" v="269" actId="1076"/>
          <ac:picMkLst>
            <pc:docMk/>
            <pc:sldMk cId="0" sldId="266"/>
            <ac:picMk id="169" creationId="{00000000-0000-0000-0000-000000000000}"/>
          </ac:picMkLst>
        </pc:picChg>
      </pc:sldChg>
      <pc:sldChg chg="addSp delSp modSp del mod modNotes">
        <pc:chgData name="Cheryl Smith" userId="81ce01a2a60c3afa" providerId="LiveId" clId="{FAA86169-44CA-4E89-8563-08634455EE39}" dt="2023-06-17T18:28:57.880" v="2567" actId="2696"/>
        <pc:sldMkLst>
          <pc:docMk/>
          <pc:sldMk cId="0" sldId="267"/>
        </pc:sldMkLst>
        <pc:spChg chg="mod">
          <ac:chgData name="Cheryl Smith" userId="81ce01a2a60c3afa" providerId="LiveId" clId="{FAA86169-44CA-4E89-8563-08634455EE39}" dt="2023-06-17T16:51:00.587" v="326" actId="20577"/>
          <ac:spMkLst>
            <pc:docMk/>
            <pc:sldMk cId="0" sldId="267"/>
            <ac:spMk id="174" creationId="{00000000-0000-0000-0000-000000000000}"/>
          </ac:spMkLst>
        </pc:spChg>
        <pc:spChg chg="mod">
          <ac:chgData name="Cheryl Smith" userId="81ce01a2a60c3afa" providerId="LiveId" clId="{FAA86169-44CA-4E89-8563-08634455EE39}" dt="2023-06-17T16:51:01.055" v="327" actId="20577"/>
          <ac:spMkLst>
            <pc:docMk/>
            <pc:sldMk cId="0" sldId="267"/>
            <ac:spMk id="175" creationId="{00000000-0000-0000-0000-000000000000}"/>
          </ac:spMkLst>
        </pc:spChg>
        <pc:picChg chg="add del mod modCrop">
          <ac:chgData name="Cheryl Smith" userId="81ce01a2a60c3afa" providerId="LiveId" clId="{FAA86169-44CA-4E89-8563-08634455EE39}" dt="2023-06-17T16:51:04.937" v="338" actId="931"/>
          <ac:picMkLst>
            <pc:docMk/>
            <pc:sldMk cId="0" sldId="267"/>
            <ac:picMk id="3" creationId="{E4B9488E-F2CC-F23A-8EA2-B027000F7095}"/>
          </ac:picMkLst>
        </pc:picChg>
      </pc:sldChg>
      <pc:sldChg chg="addSp delSp modSp mod">
        <pc:chgData name="Cheryl Smith" userId="81ce01a2a60c3afa" providerId="LiveId" clId="{FAA86169-44CA-4E89-8563-08634455EE39}" dt="2023-06-17T16:56:53.659" v="614" actId="313"/>
        <pc:sldMkLst>
          <pc:docMk/>
          <pc:sldMk cId="0" sldId="268"/>
        </pc:sldMkLst>
        <pc:spChg chg="mod">
          <ac:chgData name="Cheryl Smith" userId="81ce01a2a60c3afa" providerId="LiveId" clId="{FAA86169-44CA-4E89-8563-08634455EE39}" dt="2023-06-17T16:48:02.136" v="287" actId="20577"/>
          <ac:spMkLst>
            <pc:docMk/>
            <pc:sldMk cId="0" sldId="268"/>
            <ac:spMk id="180" creationId="{00000000-0000-0000-0000-000000000000}"/>
          </ac:spMkLst>
        </pc:spChg>
        <pc:spChg chg="mod">
          <ac:chgData name="Cheryl Smith" userId="81ce01a2a60c3afa" providerId="LiveId" clId="{FAA86169-44CA-4E89-8563-08634455EE39}" dt="2023-06-17T16:56:53.659" v="614" actId="313"/>
          <ac:spMkLst>
            <pc:docMk/>
            <pc:sldMk cId="0" sldId="268"/>
            <ac:spMk id="181" creationId="{00000000-0000-0000-0000-000000000000}"/>
          </ac:spMkLst>
        </pc:spChg>
        <pc:picChg chg="add del mod">
          <ac:chgData name="Cheryl Smith" userId="81ce01a2a60c3afa" providerId="LiveId" clId="{FAA86169-44CA-4E89-8563-08634455EE39}" dt="2023-06-17T16:51:10.368" v="342" actId="931"/>
          <ac:picMkLst>
            <pc:docMk/>
            <pc:sldMk cId="0" sldId="268"/>
            <ac:picMk id="3" creationId="{962CABF3-4C9D-71A1-A457-041BCE4D1B79}"/>
          </ac:picMkLst>
        </pc:picChg>
        <pc:picChg chg="add mod modCrop">
          <ac:chgData name="Cheryl Smith" userId="81ce01a2a60c3afa" providerId="LiveId" clId="{FAA86169-44CA-4E89-8563-08634455EE39}" dt="2023-06-17T16:51:57.458" v="355" actId="962"/>
          <ac:picMkLst>
            <pc:docMk/>
            <pc:sldMk cId="0" sldId="268"/>
            <ac:picMk id="5" creationId="{A6FFDDB3-551E-9E5B-1A3B-F0FE2BF3D0D3}"/>
          </ac:picMkLst>
        </pc:picChg>
      </pc:sldChg>
      <pc:sldChg chg="addSp modSp new mod">
        <pc:chgData name="Cheryl Smith" userId="81ce01a2a60c3afa" providerId="LiveId" clId="{FAA86169-44CA-4E89-8563-08634455EE39}" dt="2023-06-17T16:56:44.336" v="591" actId="313"/>
        <pc:sldMkLst>
          <pc:docMk/>
          <pc:sldMk cId="3919968357" sldId="280"/>
        </pc:sldMkLst>
        <pc:spChg chg="mod">
          <ac:chgData name="Cheryl Smith" userId="81ce01a2a60c3afa" providerId="LiveId" clId="{FAA86169-44CA-4E89-8563-08634455EE39}" dt="2023-06-17T16:53:19.162" v="474" actId="20577"/>
          <ac:spMkLst>
            <pc:docMk/>
            <pc:sldMk cId="3919968357" sldId="280"/>
            <ac:spMk id="2" creationId="{5B4B5315-A7CF-0BDD-63D7-9E428EB49692}"/>
          </ac:spMkLst>
        </pc:spChg>
        <pc:spChg chg="mod">
          <ac:chgData name="Cheryl Smith" userId="81ce01a2a60c3afa" providerId="LiveId" clId="{FAA86169-44CA-4E89-8563-08634455EE39}" dt="2023-06-17T16:56:44.336" v="591" actId="313"/>
          <ac:spMkLst>
            <pc:docMk/>
            <pc:sldMk cId="3919968357" sldId="280"/>
            <ac:spMk id="3" creationId="{979D4F02-2195-2B91-152F-7DEF1C384F01}"/>
          </ac:spMkLst>
        </pc:spChg>
        <pc:picChg chg="add mod modCrop">
          <ac:chgData name="Cheryl Smith" userId="81ce01a2a60c3afa" providerId="LiveId" clId="{FAA86169-44CA-4E89-8563-08634455EE39}" dt="2023-06-17T16:56:07.174" v="559" actId="962"/>
          <ac:picMkLst>
            <pc:docMk/>
            <pc:sldMk cId="3919968357" sldId="280"/>
            <ac:picMk id="5" creationId="{588221A2-A5E0-5B24-74C5-12B757958CF3}"/>
          </ac:picMkLst>
        </pc:picChg>
      </pc:sldChg>
      <pc:sldChg chg="addSp modSp new mod">
        <pc:chgData name="Cheryl Smith" userId="81ce01a2a60c3afa" providerId="LiveId" clId="{FAA86169-44CA-4E89-8563-08634455EE39}" dt="2023-06-17T17:26:50.654" v="849" actId="29295"/>
        <pc:sldMkLst>
          <pc:docMk/>
          <pc:sldMk cId="3940263816" sldId="281"/>
        </pc:sldMkLst>
        <pc:spChg chg="mod">
          <ac:chgData name="Cheryl Smith" userId="81ce01a2a60c3afa" providerId="LiveId" clId="{FAA86169-44CA-4E89-8563-08634455EE39}" dt="2023-06-17T16:57:20.933" v="636" actId="20577"/>
          <ac:spMkLst>
            <pc:docMk/>
            <pc:sldMk cId="3940263816" sldId="281"/>
            <ac:spMk id="2" creationId="{730E51F0-0D61-CAFD-EC52-EB49AA7BE68B}"/>
          </ac:spMkLst>
        </pc:spChg>
        <pc:spChg chg="mod">
          <ac:chgData name="Cheryl Smith" userId="81ce01a2a60c3afa" providerId="LiveId" clId="{FAA86169-44CA-4E89-8563-08634455EE39}" dt="2023-06-17T17:26:10.107" v="847" actId="20577"/>
          <ac:spMkLst>
            <pc:docMk/>
            <pc:sldMk cId="3940263816" sldId="281"/>
            <ac:spMk id="3" creationId="{3B745D9E-AA4F-6794-E5E3-0FFF4BCA68C5}"/>
          </ac:spMkLst>
        </pc:spChg>
        <pc:picChg chg="add mod modCrop">
          <ac:chgData name="Cheryl Smith" userId="81ce01a2a60c3afa" providerId="LiveId" clId="{FAA86169-44CA-4E89-8563-08634455EE39}" dt="2023-06-17T17:26:50.654" v="849" actId="29295"/>
          <ac:picMkLst>
            <pc:docMk/>
            <pc:sldMk cId="3940263816" sldId="281"/>
            <ac:picMk id="5" creationId="{41FD9A4F-7572-D1CA-8547-A1C4B6E4C57A}"/>
          </ac:picMkLst>
        </pc:picChg>
      </pc:sldChg>
      <pc:sldChg chg="addSp modSp new mod">
        <pc:chgData name="Cheryl Smith" userId="81ce01a2a60c3afa" providerId="LiveId" clId="{FAA86169-44CA-4E89-8563-08634455EE39}" dt="2023-06-17T17:33:06.528" v="1152" actId="1076"/>
        <pc:sldMkLst>
          <pc:docMk/>
          <pc:sldMk cId="3484340170" sldId="282"/>
        </pc:sldMkLst>
        <pc:spChg chg="mod">
          <ac:chgData name="Cheryl Smith" userId="81ce01a2a60c3afa" providerId="LiveId" clId="{FAA86169-44CA-4E89-8563-08634455EE39}" dt="2023-06-17T17:27:17.822" v="869" actId="20577"/>
          <ac:spMkLst>
            <pc:docMk/>
            <pc:sldMk cId="3484340170" sldId="282"/>
            <ac:spMk id="2" creationId="{4792ADE2-B125-733F-BB66-68793EC6583B}"/>
          </ac:spMkLst>
        </pc:spChg>
        <pc:spChg chg="mod">
          <ac:chgData name="Cheryl Smith" userId="81ce01a2a60c3afa" providerId="LiveId" clId="{FAA86169-44CA-4E89-8563-08634455EE39}" dt="2023-06-17T17:33:06.528" v="1152" actId="1076"/>
          <ac:spMkLst>
            <pc:docMk/>
            <pc:sldMk cId="3484340170" sldId="282"/>
            <ac:spMk id="3" creationId="{A9101E22-3B5E-7973-5B3E-815DC6DCA135}"/>
          </ac:spMkLst>
        </pc:spChg>
        <pc:picChg chg="add mod modCrop">
          <ac:chgData name="Cheryl Smith" userId="81ce01a2a60c3afa" providerId="LiveId" clId="{FAA86169-44CA-4E89-8563-08634455EE39}" dt="2023-06-17T17:32:22.250" v="1130" actId="1076"/>
          <ac:picMkLst>
            <pc:docMk/>
            <pc:sldMk cId="3484340170" sldId="282"/>
            <ac:picMk id="5" creationId="{C5DC8440-F4D5-F4E0-AAA6-FDFE29E47750}"/>
          </ac:picMkLst>
        </pc:picChg>
      </pc:sldChg>
      <pc:sldChg chg="addSp delSp modSp new mod">
        <pc:chgData name="Cheryl Smith" userId="81ce01a2a60c3afa" providerId="LiveId" clId="{FAA86169-44CA-4E89-8563-08634455EE39}" dt="2023-06-17T18:28:46.383" v="2566" actId="1076"/>
        <pc:sldMkLst>
          <pc:docMk/>
          <pc:sldMk cId="3833185619" sldId="283"/>
        </pc:sldMkLst>
        <pc:spChg chg="mod">
          <ac:chgData name="Cheryl Smith" userId="81ce01a2a60c3afa" providerId="LiveId" clId="{FAA86169-44CA-4E89-8563-08634455EE39}" dt="2023-06-17T17:33:32.400" v="1175" actId="20577"/>
          <ac:spMkLst>
            <pc:docMk/>
            <pc:sldMk cId="3833185619" sldId="283"/>
            <ac:spMk id="2" creationId="{C17839A9-11EB-B5CA-F0A1-A9967FAFFA88}"/>
          </ac:spMkLst>
        </pc:spChg>
        <pc:spChg chg="mod">
          <ac:chgData name="Cheryl Smith" userId="81ce01a2a60c3afa" providerId="LiveId" clId="{FAA86169-44CA-4E89-8563-08634455EE39}" dt="2023-06-17T18:15:44.910" v="1899" actId="404"/>
          <ac:spMkLst>
            <pc:docMk/>
            <pc:sldMk cId="3833185619" sldId="283"/>
            <ac:spMk id="3" creationId="{4E224A05-67DD-72C0-C872-F00A9264C566}"/>
          </ac:spMkLst>
        </pc:spChg>
        <pc:picChg chg="add mod modCrop">
          <ac:chgData name="Cheryl Smith" userId="81ce01a2a60c3afa" providerId="LiveId" clId="{FAA86169-44CA-4E89-8563-08634455EE39}" dt="2023-06-17T17:37:09.306" v="1400" actId="1076"/>
          <ac:picMkLst>
            <pc:docMk/>
            <pc:sldMk cId="3833185619" sldId="283"/>
            <ac:picMk id="5" creationId="{C2898C11-2296-CA64-8A61-DB34E78439FE}"/>
          </ac:picMkLst>
        </pc:picChg>
        <pc:picChg chg="add del mod">
          <ac:chgData name="Cheryl Smith" userId="81ce01a2a60c3afa" providerId="LiveId" clId="{FAA86169-44CA-4E89-8563-08634455EE39}" dt="2023-06-17T18:10:43.021" v="1430" actId="478"/>
          <ac:picMkLst>
            <pc:docMk/>
            <pc:sldMk cId="3833185619" sldId="283"/>
            <ac:picMk id="7" creationId="{06F29857-7C3E-69B2-CC9B-8A5B2245B438}"/>
          </ac:picMkLst>
        </pc:picChg>
        <pc:picChg chg="add mod modCrop">
          <ac:chgData name="Cheryl Smith" userId="81ce01a2a60c3afa" providerId="LiveId" clId="{FAA86169-44CA-4E89-8563-08634455EE39}" dt="2023-06-17T18:28:46.383" v="2566" actId="1076"/>
          <ac:picMkLst>
            <pc:docMk/>
            <pc:sldMk cId="3833185619" sldId="283"/>
            <ac:picMk id="9" creationId="{1D56EB0E-BDFD-1464-2646-18D6B3ECCE07}"/>
          </ac:picMkLst>
        </pc:picChg>
      </pc:sldChg>
      <pc:sldChg chg="modSp new mod">
        <pc:chgData name="Cheryl Smith" userId="81ce01a2a60c3afa" providerId="LiveId" clId="{FAA86169-44CA-4E89-8563-08634455EE39}" dt="2023-06-17T18:22:40.446" v="2265" actId="20577"/>
        <pc:sldMkLst>
          <pc:docMk/>
          <pc:sldMk cId="3123110741" sldId="284"/>
        </pc:sldMkLst>
        <pc:spChg chg="mod">
          <ac:chgData name="Cheryl Smith" userId="81ce01a2a60c3afa" providerId="LiveId" clId="{FAA86169-44CA-4E89-8563-08634455EE39}" dt="2023-06-17T18:17:52.884" v="1927" actId="20577"/>
          <ac:spMkLst>
            <pc:docMk/>
            <pc:sldMk cId="3123110741" sldId="284"/>
            <ac:spMk id="2" creationId="{67BB3EC7-A577-56E7-93A7-33F9FBEA0ABB}"/>
          </ac:spMkLst>
        </pc:spChg>
        <pc:spChg chg="mod">
          <ac:chgData name="Cheryl Smith" userId="81ce01a2a60c3afa" providerId="LiveId" clId="{FAA86169-44CA-4E89-8563-08634455EE39}" dt="2023-06-17T18:22:40.446" v="2265" actId="20577"/>
          <ac:spMkLst>
            <pc:docMk/>
            <pc:sldMk cId="3123110741" sldId="284"/>
            <ac:spMk id="3" creationId="{FADBB539-6999-A02C-7F94-D5BD3070C391}"/>
          </ac:spMkLst>
        </pc:spChg>
      </pc:sldChg>
      <pc:sldChg chg="addSp delSp modSp new mod">
        <pc:chgData name="Cheryl Smith" userId="81ce01a2a60c3afa" providerId="LiveId" clId="{FAA86169-44CA-4E89-8563-08634455EE39}" dt="2023-06-17T18:28:25.556" v="2565" actId="20577"/>
        <pc:sldMkLst>
          <pc:docMk/>
          <pc:sldMk cId="3475972674" sldId="285"/>
        </pc:sldMkLst>
        <pc:spChg chg="mod">
          <ac:chgData name="Cheryl Smith" userId="81ce01a2a60c3afa" providerId="LiveId" clId="{FAA86169-44CA-4E89-8563-08634455EE39}" dt="2023-06-17T18:28:25.556" v="2565" actId="20577"/>
          <ac:spMkLst>
            <pc:docMk/>
            <pc:sldMk cId="3475972674" sldId="285"/>
            <ac:spMk id="2" creationId="{BE840D1B-CAC2-3A80-29C1-13A06A296B9B}"/>
          </ac:spMkLst>
        </pc:spChg>
        <pc:spChg chg="mod">
          <ac:chgData name="Cheryl Smith" userId="81ce01a2a60c3afa" providerId="LiveId" clId="{FAA86169-44CA-4E89-8563-08634455EE39}" dt="2023-06-17T18:28:10.266" v="2563" actId="14100"/>
          <ac:spMkLst>
            <pc:docMk/>
            <pc:sldMk cId="3475972674" sldId="285"/>
            <ac:spMk id="3" creationId="{1A75F791-3D4F-53C8-BAD7-62775FF41AA2}"/>
          </ac:spMkLst>
        </pc:spChg>
        <pc:spChg chg="del">
          <ac:chgData name="Cheryl Smith" userId="81ce01a2a60c3afa" providerId="LiveId" clId="{FAA86169-44CA-4E89-8563-08634455EE39}" dt="2023-06-17T18:25:56.623" v="2303" actId="478"/>
          <ac:spMkLst>
            <pc:docMk/>
            <pc:sldMk cId="3475972674" sldId="285"/>
            <ac:spMk id="4" creationId="{BA47D6E0-F564-002F-8E5B-0FA3EE8ABBFD}"/>
          </ac:spMkLst>
        </pc:spChg>
        <pc:picChg chg="add mod modCrop">
          <ac:chgData name="Cheryl Smith" userId="81ce01a2a60c3afa" providerId="LiveId" clId="{FAA86169-44CA-4E89-8563-08634455EE39}" dt="2023-06-17T18:28:14.528" v="2564" actId="1076"/>
          <ac:picMkLst>
            <pc:docMk/>
            <pc:sldMk cId="3475972674" sldId="285"/>
            <ac:picMk id="6" creationId="{3BF6CB88-A721-4B89-5D9B-D220F6EEF63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29885377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29885377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4" name="Google Shape;1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3" name="Google Shape;1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0" name="Google Shape;2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" name="Google Shape;2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" name="Google Shape;2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" name="Google Shape;2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4" name="Google Shape;23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1" name="Google Shape;2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0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1"/>
          <p:cNvSpPr txBox="1"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body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headref@dramsc.ca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Ref Centre Setup</a:t>
            </a:r>
            <a:endParaRPr/>
          </a:p>
        </p:txBody>
      </p:sp>
      <p:sp>
        <p:nvSpPr>
          <p:cNvPr id="97" name="Google Shape;97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Presented by: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Michael Gagne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DRAMSC Head Referee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Preferences: Leagues</a:t>
            </a:r>
            <a:endParaRPr dirty="0"/>
          </a:p>
        </p:txBody>
      </p:sp>
      <p:sp>
        <p:nvSpPr>
          <p:cNvPr id="161" name="Google Shape;161;p1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Select League on the left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Choose which league you would like to Officiate and click submit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Choose wisely as you will get contacted by selected league</a:t>
            </a:r>
            <a:endParaRPr dirty="0"/>
          </a:p>
        </p:txBody>
      </p:sp>
      <p:pic>
        <p:nvPicPr>
          <p:cNvPr id="162" name="Google Shape;162;p1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75377" y="1600200"/>
            <a:ext cx="5229245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Preferences: Clubs</a:t>
            </a:r>
            <a:endParaRPr dirty="0"/>
          </a:p>
        </p:txBody>
      </p:sp>
      <p:sp>
        <p:nvSpPr>
          <p:cNvPr id="168" name="Google Shape;168;p11"/>
          <p:cNvSpPr txBox="1">
            <a:spLocks noGrp="1"/>
          </p:cNvSpPr>
          <p:nvPr>
            <p:ph type="body" idx="1"/>
          </p:nvPr>
        </p:nvSpPr>
        <p:spPr>
          <a:xfrm>
            <a:off x="609600" y="129854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Select Clubs on left hand side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Select which club you would like to officiate and click submit at bottom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Careful what you select because it will send an email to the club asking to join</a:t>
            </a:r>
            <a:endParaRPr dirty="0"/>
          </a:p>
        </p:txBody>
      </p:sp>
      <p:pic>
        <p:nvPicPr>
          <p:cNvPr id="169" name="Google Shape;169;p1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65482" y="1417638"/>
            <a:ext cx="5049036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E27012-C844-2753-50A3-CC50D7D10791}"/>
              </a:ext>
            </a:extLst>
          </p:cNvPr>
          <p:cNvSpPr txBox="1"/>
          <p:nvPr/>
        </p:nvSpPr>
        <p:spPr>
          <a:xfrm>
            <a:off x="705963" y="6109747"/>
            <a:ext cx="52884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Renfrew, </a:t>
            </a:r>
            <a:r>
              <a:rPr lang="en-US" dirty="0" err="1">
                <a:solidFill>
                  <a:schemeClr val="bg1"/>
                </a:solidFill>
              </a:rPr>
              <a:t>Opeongo</a:t>
            </a:r>
            <a:r>
              <a:rPr lang="en-US" dirty="0">
                <a:solidFill>
                  <a:schemeClr val="bg1"/>
                </a:solidFill>
              </a:rPr>
              <a:t> and Pembroke will not appear unless </a:t>
            </a:r>
            <a:r>
              <a:rPr lang="en-US" b="1" dirty="0">
                <a:solidFill>
                  <a:schemeClr val="bg1"/>
                </a:solidFill>
              </a:rPr>
              <a:t>Soccer Northeastern Ontario </a:t>
            </a:r>
            <a:r>
              <a:rPr lang="en-US" dirty="0">
                <a:solidFill>
                  <a:schemeClr val="bg1"/>
                </a:solidFill>
              </a:rPr>
              <a:t>district is chosen. These clubs are in the process of having their accounts transferred to EODSA.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2988537769_0_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Preferences: Tournaments</a:t>
            </a:r>
            <a:endParaRPr dirty="0"/>
          </a:p>
        </p:txBody>
      </p:sp>
      <p:sp>
        <p:nvSpPr>
          <p:cNvPr id="181" name="Google Shape;181;g22988537769_0_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4584970" cy="454768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/>
            <a:r>
              <a:rPr lang="en-US" dirty="0"/>
              <a:t>Chose any tournaments you would like to be available for.</a:t>
            </a:r>
          </a:p>
          <a:p>
            <a:pPr indent="-457200"/>
            <a:r>
              <a:rPr lang="en-US" dirty="0"/>
              <a:t>(Not required for VUSL assignments)</a:t>
            </a:r>
          </a:p>
          <a:p>
            <a:pPr indent="-457200"/>
            <a:r>
              <a:rPr lang="en-US" dirty="0"/>
              <a:t>Click “Submit”</a:t>
            </a:r>
            <a:endParaRPr dirty="0"/>
          </a:p>
        </p:txBody>
      </p:sp>
      <p:pic>
        <p:nvPicPr>
          <p:cNvPr id="5" name="Picture 4" descr="A screenshot of a computer">
            <a:extLst>
              <a:ext uri="{FF2B5EF4-FFF2-40B4-BE49-F238E27FC236}">
                <a16:creationId xmlns:a16="http://schemas.microsoft.com/office/drawing/2014/main" id="{A6FFDDB3-551E-9E5B-1A3B-F0FE2BF3D0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51" t="12274" r="37766" b="34725"/>
          <a:stretch/>
        </p:blipFill>
        <p:spPr>
          <a:xfrm>
            <a:off x="5573949" y="1342248"/>
            <a:ext cx="6124741" cy="41538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B5315-A7CF-0BDD-63D7-9E428EB49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Preferences: Day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D4F02-2195-2B91-152F-7DEF1C384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17638"/>
            <a:ext cx="4711430" cy="4525963"/>
          </a:xfrm>
        </p:spPr>
        <p:txBody>
          <a:bodyPr/>
          <a:lstStyle/>
          <a:p>
            <a:r>
              <a:rPr lang="en-US" dirty="0"/>
              <a:t>Until all clubs are under EODSA, select Valley United Soccer League. </a:t>
            </a:r>
          </a:p>
          <a:p>
            <a:r>
              <a:rPr lang="en-US" dirty="0"/>
              <a:t>Click “Submit”</a:t>
            </a:r>
          </a:p>
        </p:txBody>
      </p:sp>
      <p:pic>
        <p:nvPicPr>
          <p:cNvPr id="5" name="Picture 4" descr="A screenshot of a computer">
            <a:extLst>
              <a:ext uri="{FF2B5EF4-FFF2-40B4-BE49-F238E27FC236}">
                <a16:creationId xmlns:a16="http://schemas.microsoft.com/office/drawing/2014/main" id="{588221A2-A5E0-5B24-74C5-12B757958C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52" t="12417" r="41515" b="42541"/>
          <a:stretch/>
        </p:blipFill>
        <p:spPr>
          <a:xfrm>
            <a:off x="5969540" y="1417638"/>
            <a:ext cx="5711087" cy="359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68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E51F0-0D61-CAFD-EC52-EB49AA7BE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Preferences: Kick-off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45D9E-AA4F-6794-E5E3-0FFF4BCA6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4789251" cy="4525963"/>
          </a:xfrm>
        </p:spPr>
        <p:txBody>
          <a:bodyPr/>
          <a:lstStyle/>
          <a:p>
            <a:pPr marL="114300" indent="0">
              <a:buNone/>
            </a:pPr>
            <a:r>
              <a:rPr lang="en-US" sz="1800" dirty="0"/>
              <a:t>Not applicable to Small Sided Referees</a:t>
            </a:r>
          </a:p>
          <a:p>
            <a:pPr marL="114300" indent="0">
              <a:buNone/>
            </a:pPr>
            <a:endParaRPr lang="en-US" sz="1800" dirty="0"/>
          </a:p>
          <a:p>
            <a:r>
              <a:rPr lang="en-US" dirty="0"/>
              <a:t>Default is  “Don’t Care”</a:t>
            </a:r>
            <a:br>
              <a:rPr lang="en-US" dirty="0"/>
            </a:br>
            <a:endParaRPr lang="en-US" dirty="0"/>
          </a:p>
          <a:p>
            <a:r>
              <a:rPr lang="en-US" dirty="0"/>
              <a:t>Leave it as is</a:t>
            </a:r>
            <a:br>
              <a:rPr lang="en-US" dirty="0"/>
            </a:br>
            <a:endParaRPr lang="en-US" dirty="0"/>
          </a:p>
          <a:p>
            <a:r>
              <a:rPr lang="en-US" dirty="0"/>
              <a:t>7:00 pm games are too early for “Late” – you will not receive any VUSL offers</a:t>
            </a:r>
          </a:p>
        </p:txBody>
      </p:sp>
      <p:pic>
        <p:nvPicPr>
          <p:cNvPr id="5" name="Picture 4" descr="A screenshot of a computer">
            <a:extLst>
              <a:ext uri="{FF2B5EF4-FFF2-40B4-BE49-F238E27FC236}">
                <a16:creationId xmlns:a16="http://schemas.microsoft.com/office/drawing/2014/main" id="{41FD9A4F-7572-D1CA-8547-A1C4B6E4C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l="18191" t="12560" r="45347" b="42398"/>
          <a:stretch/>
        </p:blipFill>
        <p:spPr>
          <a:xfrm>
            <a:off x="6288422" y="1417638"/>
            <a:ext cx="5293978" cy="359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63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ADE2-B125-733F-BB66-68793EC65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Preferences: Fields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01E22-3B5E-7973-5B3E-815DC6DCA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140" y="1417639"/>
            <a:ext cx="4954621" cy="4525963"/>
          </a:xfrm>
        </p:spPr>
        <p:txBody>
          <a:bodyPr/>
          <a:lstStyle/>
          <a:p>
            <a:r>
              <a:rPr lang="en-US" sz="2800" dirty="0"/>
              <a:t>Default is “Not acceptable”</a:t>
            </a:r>
            <a:br>
              <a:rPr lang="en-US" sz="2800" dirty="0"/>
            </a:br>
            <a:r>
              <a:rPr lang="en-US" sz="2800" dirty="0"/>
              <a:t>You will not receive any offers if you do not select any fields</a:t>
            </a:r>
          </a:p>
          <a:p>
            <a:r>
              <a:rPr lang="en-US" sz="2800" dirty="0"/>
              <a:t>Click on “Ottawa Valley”</a:t>
            </a:r>
          </a:p>
          <a:p>
            <a:r>
              <a:rPr lang="en-US" sz="2800" dirty="0"/>
              <a:t>Choose the fields you prefer to ref at, then the fields you are willing to travel to.</a:t>
            </a:r>
          </a:p>
          <a:p>
            <a:r>
              <a:rPr lang="en-US" sz="2800" dirty="0"/>
              <a:t>Click “Submit”</a:t>
            </a:r>
          </a:p>
        </p:txBody>
      </p:sp>
      <p:pic>
        <p:nvPicPr>
          <p:cNvPr id="5" name="Picture 4" descr="A screenshot of a computer">
            <a:extLst>
              <a:ext uri="{FF2B5EF4-FFF2-40B4-BE49-F238E27FC236}">
                <a16:creationId xmlns:a16="http://schemas.microsoft.com/office/drawing/2014/main" id="{C5DC8440-F4D5-F4E0-AAA6-FDFE29E47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49" t="16964" r="20293" b="16926"/>
          <a:stretch/>
        </p:blipFill>
        <p:spPr>
          <a:xfrm>
            <a:off x="5437761" y="1417638"/>
            <a:ext cx="6468894" cy="452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40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839A9-11EB-B5CA-F0A1-A9967FAFF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Preferences: Divisions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24A05-67DD-72C0-C872-F00A9264C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17638"/>
            <a:ext cx="4633609" cy="4525963"/>
          </a:xfrm>
        </p:spPr>
        <p:txBody>
          <a:bodyPr/>
          <a:lstStyle/>
          <a:p>
            <a:r>
              <a:rPr lang="en-US" sz="2000" dirty="0"/>
              <a:t>Small Sided</a:t>
            </a:r>
          </a:p>
          <a:p>
            <a:pPr lvl="1"/>
            <a:r>
              <a:rPr lang="en-US" sz="1600" dirty="0"/>
              <a:t>Small sided will only see U10 and U8 divisions</a:t>
            </a:r>
          </a:p>
          <a:p>
            <a:pPr lvl="1"/>
            <a:r>
              <a:rPr lang="en-US" sz="1600" dirty="0"/>
              <a:t>Small sided games do not have ARs. Select “Ref or AR” for all divisions.</a:t>
            </a:r>
          </a:p>
          <a:p>
            <a:pPr lvl="1"/>
            <a:endParaRPr lang="en-US" sz="1600" dirty="0"/>
          </a:p>
          <a:p>
            <a:r>
              <a:rPr lang="en-US" sz="2000" dirty="0"/>
              <a:t>Entry Level / Youth / District</a:t>
            </a:r>
          </a:p>
          <a:p>
            <a:pPr lvl="1"/>
            <a:r>
              <a:rPr lang="en-US" sz="1600" dirty="0"/>
              <a:t>Select your preferences</a:t>
            </a:r>
          </a:p>
          <a:p>
            <a:pPr lvl="1"/>
            <a:r>
              <a:rPr lang="en-US" sz="1600" dirty="0"/>
              <a:t>Referees under the age of 18 must be at least two years older than the division they are </a:t>
            </a:r>
            <a:r>
              <a:rPr lang="en-US" sz="1600" b="1" dirty="0"/>
              <a:t>center </a:t>
            </a:r>
            <a:r>
              <a:rPr lang="en-US" sz="1600" dirty="0"/>
              <a:t>reffing in most situations. You should choose AR for any divisions you are not old enough to CR.</a:t>
            </a:r>
          </a:p>
          <a:p>
            <a:pPr lvl="1"/>
            <a:r>
              <a:rPr lang="en-US" sz="1600" dirty="0"/>
              <a:t>District referees may ref any division regardless of age.</a:t>
            </a:r>
          </a:p>
          <a:p>
            <a:pPr lvl="1"/>
            <a:endParaRPr lang="en-US" sz="1600" dirty="0"/>
          </a:p>
          <a:p>
            <a:pPr marL="114300" indent="0">
              <a:buNone/>
            </a:pPr>
            <a:r>
              <a:rPr lang="en-US" sz="1800" dirty="0"/>
              <a:t>Click “Submit”</a:t>
            </a:r>
          </a:p>
          <a:p>
            <a:pPr lvl="1"/>
            <a:endParaRPr lang="en-US" sz="1600" dirty="0"/>
          </a:p>
          <a:p>
            <a:pPr marL="571500" lvl="1" indent="0">
              <a:buNone/>
            </a:pPr>
            <a:endParaRPr lang="en-US" sz="1600" dirty="0"/>
          </a:p>
          <a:p>
            <a:pPr lvl="1"/>
            <a:endParaRPr lang="en-US" sz="1600" dirty="0"/>
          </a:p>
        </p:txBody>
      </p:sp>
      <p:pic>
        <p:nvPicPr>
          <p:cNvPr id="5" name="Picture 4" descr="A screenshot of a computer">
            <a:extLst>
              <a:ext uri="{FF2B5EF4-FFF2-40B4-BE49-F238E27FC236}">
                <a16:creationId xmlns:a16="http://schemas.microsoft.com/office/drawing/2014/main" id="{C2898C11-2296-CA64-8A61-DB34E78439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06" t="26769" r="19255" b="46235"/>
          <a:stretch/>
        </p:blipFill>
        <p:spPr>
          <a:xfrm>
            <a:off x="5350213" y="1417638"/>
            <a:ext cx="6429982" cy="1848255"/>
          </a:xfrm>
          <a:prstGeom prst="rect">
            <a:avLst/>
          </a:prstGeom>
        </p:spPr>
      </p:pic>
      <p:pic>
        <p:nvPicPr>
          <p:cNvPr id="9" name="Picture 8" descr="A screenshot of a computer">
            <a:extLst>
              <a:ext uri="{FF2B5EF4-FFF2-40B4-BE49-F238E27FC236}">
                <a16:creationId xmlns:a16="http://schemas.microsoft.com/office/drawing/2014/main" id="{1D56EB0E-BDFD-1464-2646-18D6B3ECCE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46" t="39130" r="20053" b="21796"/>
          <a:stretch/>
        </p:blipFill>
        <p:spPr>
          <a:xfrm>
            <a:off x="5350213" y="3592108"/>
            <a:ext cx="6352163" cy="26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85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B3EC7-A577-56E7-93A7-33F9FBEA0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Preferences: OSA Divisions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BB539-6999-A02C-7F94-D5BD3070C3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Generally, it is best to ignore this section for small sided and entry level / youth referees.</a:t>
            </a:r>
          </a:p>
          <a:p>
            <a:r>
              <a:rPr lang="en-US" dirty="0"/>
              <a:t>District referees may update preferences here if interested in being available to leagues in other districts.</a:t>
            </a:r>
          </a:p>
        </p:txBody>
      </p:sp>
    </p:spTree>
    <p:extLst>
      <p:ext uri="{BB962C8B-B14F-4D97-AF65-F5344CB8AC3E}">
        <p14:creationId xmlns:p14="http://schemas.microsoft.com/office/powerpoint/2010/main" val="3123110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13" descr="Neon Pink Question Mark"/>
          <p:cNvPicPr preferRelativeResize="0"/>
          <p:nvPr/>
        </p:nvPicPr>
        <p:blipFill rotWithShape="1">
          <a:blip r:embed="rId3">
            <a:alphaModFix/>
          </a:blip>
          <a:srcRect r="1" b="28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3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509"/>
                </a:srgbClr>
              </a:gs>
              <a:gs pos="50000">
                <a:srgbClr val="000000">
                  <a:alpha val="29411"/>
                </a:srgbClr>
              </a:gs>
              <a:gs pos="75000">
                <a:srgbClr val="000000">
                  <a:alpha val="14509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3"/>
          <p:cNvSpPr txBox="1"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5200">
                <a:solidFill>
                  <a:srgbClr val="FFFFFF"/>
                </a:solidFill>
              </a:rPr>
              <a:t>Questions?</a:t>
            </a:r>
            <a:endParaRPr sz="5200">
              <a:solidFill>
                <a:srgbClr val="FFFFFF"/>
              </a:solidFill>
            </a:endParaRPr>
          </a:p>
        </p:txBody>
      </p:sp>
      <p:sp>
        <p:nvSpPr>
          <p:cNvPr id="190" name="Google Shape;190;p13"/>
          <p:cNvSpPr txBox="1"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Availability	</a:t>
            </a:r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Select availability under games tab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Update your availability by selecting the days.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Checkmark means available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No checkmark means unavailable</a:t>
            </a:r>
            <a:endParaRPr/>
          </a:p>
        </p:txBody>
      </p:sp>
      <p:pic>
        <p:nvPicPr>
          <p:cNvPr id="197" name="Google Shape;197;p1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97600" y="1600202"/>
            <a:ext cx="5384800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103" name="Google Shape;103;p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Login to ref centre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Go to your account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/>
              <a:t>Verify information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/>
              <a:t>Email problems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Preferences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Games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Other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Conclusion</a:t>
            </a:r>
            <a:endParaRPr/>
          </a:p>
          <a:p>
            <a:pPr marL="74295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Offers</a:t>
            </a:r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You will see games offered to you by game scheduler under offers tab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You can accept or decline</a:t>
            </a:r>
            <a:endParaRPr/>
          </a:p>
        </p:txBody>
      </p:sp>
      <p:pic>
        <p:nvPicPr>
          <p:cNvPr id="204" name="Google Shape;204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Games</a:t>
            </a:r>
            <a:endParaRPr/>
          </a:p>
        </p:txBody>
      </p:sp>
      <p:sp>
        <p:nvSpPr>
          <p:cNvPr id="210" name="Google Shape;210;p1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If you decline a game or cancel a game, you will not be able to officiate another game that day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You will need to contact the scheduler to be given another game for that day only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You can cancel a game up to 48 hours prior to game start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If you need to cancel within the 48 hours, you will need to contact your game scheduler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Next game / Offers</a:t>
            </a:r>
            <a:endParaRPr/>
          </a:p>
        </p:txBody>
      </p:sp>
      <p:sp>
        <p:nvSpPr>
          <p:cNvPr id="216" name="Google Shape;216;p1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When you login, you see your next game under green tab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You will see game offer under blue tab. Refer to previous two slides on how to accept games</a:t>
            </a:r>
            <a:endParaRPr/>
          </a:p>
        </p:txBody>
      </p:sp>
      <p:pic>
        <p:nvPicPr>
          <p:cNvPr id="217" name="Google Shape;217;p1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97600" y="1600200"/>
            <a:ext cx="53848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Available Games</a:t>
            </a:r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You can see available games under the available games tab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Accept any game you would like to officiate</a:t>
            </a:r>
            <a:endParaRPr/>
          </a:p>
        </p:txBody>
      </p:sp>
      <p:pic>
        <p:nvPicPr>
          <p:cNvPr id="224" name="Google Shape;224;p1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97600" y="1600201"/>
            <a:ext cx="5384800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Game Report</a:t>
            </a:r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When your game is over, login to ref centre to enter your game report.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Once team are inputted, you will see player’s name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Add goal, or cards to correct players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No score U12 &amp; below</a:t>
            </a:r>
            <a:endParaRPr/>
          </a:p>
        </p:txBody>
      </p:sp>
      <p:pic>
        <p:nvPicPr>
          <p:cNvPr id="231" name="Google Shape;231;p1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Game Sheet Upload</a:t>
            </a:r>
            <a:endParaRPr/>
          </a:p>
        </p:txBody>
      </p:sp>
      <p:sp>
        <p:nvSpPr>
          <p:cNvPr id="237" name="Google Shape;237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Once game report is completed, upload the game sheet.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Either scan sheet using scanner, or use your phone to take a picture and upload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  <p:pic>
        <p:nvPicPr>
          <p:cNvPr id="238" name="Google Shape;238;p2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97600" y="1600200"/>
            <a:ext cx="53848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40D1B-CAC2-3A80-29C1-13A06A296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to Upload </a:t>
            </a:r>
            <a:r>
              <a:rPr lang="en-US" dirty="0" err="1"/>
              <a:t>Gamesheet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5F791-3D4F-53C8-BAD7-62775FF41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4623881" cy="4525963"/>
          </a:xfrm>
        </p:spPr>
        <p:txBody>
          <a:bodyPr/>
          <a:lstStyle/>
          <a:p>
            <a:r>
              <a:rPr lang="en-US" sz="2400" dirty="0"/>
              <a:t>If you do not upload a </a:t>
            </a:r>
            <a:r>
              <a:rPr lang="en-US" sz="2400" dirty="0" err="1"/>
              <a:t>gamesheet</a:t>
            </a:r>
            <a:r>
              <a:rPr lang="en-US" sz="2400" dirty="0"/>
              <a:t> within 24-48 hours of kick-off, your account will be suspended and you will not be able to accept any new offers.</a:t>
            </a:r>
          </a:p>
          <a:p>
            <a:r>
              <a:rPr lang="en-US" sz="2400" dirty="0"/>
              <a:t>Upload the game sheet ASAP or email the scheduler for instructions.</a:t>
            </a:r>
          </a:p>
        </p:txBody>
      </p:sp>
      <p:pic>
        <p:nvPicPr>
          <p:cNvPr id="6" name="Picture 5" descr="A screenshot of a computer">
            <a:extLst>
              <a:ext uri="{FF2B5EF4-FFF2-40B4-BE49-F238E27FC236}">
                <a16:creationId xmlns:a16="http://schemas.microsoft.com/office/drawing/2014/main" id="{3BF6CB88-A721-4B89-5D9B-D220F6EEF6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07" t="17249" r="19096"/>
          <a:stretch/>
        </p:blipFill>
        <p:spPr>
          <a:xfrm>
            <a:off x="5473430" y="1362349"/>
            <a:ext cx="6108970" cy="528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72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Field Location</a:t>
            </a:r>
            <a:endParaRPr/>
          </a:p>
        </p:txBody>
      </p:sp>
      <p:sp>
        <p:nvSpPr>
          <p:cNvPr id="244" name="Google Shape;244;p2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If you are officiating a game on an unknown field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Go to field location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/>
              <a:t>Select field from drop down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Your address will auto populate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Get driving location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Google maps will open</a:t>
            </a:r>
            <a:endParaRPr/>
          </a:p>
        </p:txBody>
      </p:sp>
      <p:pic>
        <p:nvPicPr>
          <p:cNvPr id="245" name="Google Shape;245;p2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97600" y="1600202"/>
            <a:ext cx="5384800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22" descr="Question marks in a line and one question mark is lit"/>
          <p:cNvPicPr preferRelativeResize="0"/>
          <p:nvPr/>
        </p:nvPicPr>
        <p:blipFill rotWithShape="1">
          <a:blip r:embed="rId3">
            <a:alphaModFix amt="50000"/>
          </a:blip>
          <a:srcRect t="2056" b="13674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FFFFFF"/>
                </a:solidFill>
              </a:rPr>
              <a:t>Questions?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3" name="Google Shape;253;p22"/>
          <p:cNvSpPr txBox="1"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259" name="Google Shape;259;p2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This concludes the presentation. If you have any questions, feel free to reach out to your respective Head Referee or myself at the following: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headref@dramsc.ca</a:t>
            </a:r>
            <a:r>
              <a:rPr lang="en-US"/>
              <a:t>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We are here to help you have a successful summer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Login to Ref Centre</a:t>
            </a:r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Go to refcentre.com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Input your information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Issues with login 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/>
              <a:t>Using password for your course registration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/>
              <a:t>Using new password once course is successfully completed</a:t>
            </a:r>
            <a:endParaRPr/>
          </a:p>
        </p:txBody>
      </p:sp>
      <p:pic>
        <p:nvPicPr>
          <p:cNvPr id="110" name="Google Shape;110;p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97600" y="1417638"/>
            <a:ext cx="5384800" cy="470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Login to Ref Centre continued</a:t>
            </a:r>
            <a:endParaRPr/>
          </a:p>
        </p:txBody>
      </p:sp>
      <p:pic>
        <p:nvPicPr>
          <p:cNvPr id="116" name="Google Shape;116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181535"/>
            <a:ext cx="5384800" cy="336329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Wrong login!!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Account</a:t>
            </a:r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If logged in properly (see picture)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Select “Profile” under </a:t>
            </a:r>
            <a:br>
              <a:rPr lang="en-US"/>
            </a:br>
            <a:r>
              <a:rPr lang="en-US"/>
              <a:t>“My Account” tab</a:t>
            </a:r>
            <a:endParaRPr/>
          </a:p>
          <a:p>
            <a:pPr marL="74295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pic>
        <p:nvPicPr>
          <p:cNvPr id="124" name="Google Shape;124;p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Profile</a:t>
            </a:r>
            <a:endParaRPr/>
          </a:p>
        </p:txBody>
      </p:sp>
      <p:sp>
        <p:nvSpPr>
          <p:cNvPr id="130" name="Google Shape;130;p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Make sure your information is correct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District referees require Respect in Sport (RIS)#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/>
              <a:t>Course completed online (25$)</a:t>
            </a:r>
            <a:endParaRPr/>
          </a:p>
        </p:txBody>
      </p:sp>
      <p:pic>
        <p:nvPicPr>
          <p:cNvPr id="131" name="Google Shape;131;p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97600" y="1600202"/>
            <a:ext cx="5384800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Email</a:t>
            </a:r>
            <a:endParaRPr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Make sure your email is correct 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/>
              <a:t>Change if required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Opted out of bulk communication?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Blocked ref centre (SPAM)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Release email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Canadian Anti Spam Legislation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Send yourself a test email to see if everything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/>
              <a:t>is good to go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8" descr="Yellow question mark"/>
          <p:cNvPicPr preferRelativeResize="0"/>
          <p:nvPr/>
        </p:nvPicPr>
        <p:blipFill rotWithShape="1">
          <a:blip r:embed="rId3">
            <a:alphaModFix/>
          </a:blip>
          <a:srcRect l="24158"/>
          <a:stretch/>
        </p:blipFill>
        <p:spPr>
          <a:xfrm>
            <a:off x="20" y="10"/>
            <a:ext cx="866849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8"/>
          <p:cNvSpPr/>
          <p:nvPr/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254"/>
                </a:srgbClr>
              </a:gs>
              <a:gs pos="35000">
                <a:srgbClr val="FFFFFF">
                  <a:alpha val="76470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8"/>
          <p:cNvSpPr txBox="1"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/>
              <a:t>Questions?</a:t>
            </a:r>
            <a:endParaRPr sz="4800"/>
          </a:p>
        </p:txBody>
      </p:sp>
      <p:sp>
        <p:nvSpPr>
          <p:cNvPr id="146" name="Google Shape;146;p8"/>
          <p:cNvSpPr txBox="1"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/>
          </a:p>
        </p:txBody>
      </p:sp>
      <p:sp>
        <p:nvSpPr>
          <p:cNvPr id="147" name="Google Shape;147;p8"/>
          <p:cNvSpPr/>
          <p:nvPr/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8"/>
          <p:cNvSpPr/>
          <p:nvPr/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Preferences: Districts</a:t>
            </a:r>
            <a:endParaRPr/>
          </a:p>
        </p:txBody>
      </p:sp>
      <p:sp>
        <p:nvSpPr>
          <p:cNvPr id="154" name="Google Shape;154;p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1400" dirty="0"/>
              <a:t>Not applicable to Small Sided Referees</a:t>
            </a:r>
            <a:br>
              <a:rPr lang="en-US" sz="1400" dirty="0"/>
            </a:br>
            <a:endParaRPr lang="en-US" sz="14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Select Districts under Preferences tab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Make sure Home District: Eastern Ontario District Soccer Association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If not, select and submit</a:t>
            </a:r>
            <a:endParaRPr dirty="0"/>
          </a:p>
        </p:txBody>
      </p:sp>
      <p:pic>
        <p:nvPicPr>
          <p:cNvPr id="155" name="Google Shape;155;p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97600" y="1600202"/>
            <a:ext cx="5384800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910</Words>
  <Application>Microsoft Office PowerPoint</Application>
  <PresentationFormat>Widescreen</PresentationFormat>
  <Paragraphs>127</Paragraphs>
  <Slides>29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Diseño predeterminado</vt:lpstr>
      <vt:lpstr>Diseño predeterminado</vt:lpstr>
      <vt:lpstr>Ref Centre Setup</vt:lpstr>
      <vt:lpstr>Overview</vt:lpstr>
      <vt:lpstr>Login to Ref Centre</vt:lpstr>
      <vt:lpstr>Login to Ref Centre continued</vt:lpstr>
      <vt:lpstr>Account</vt:lpstr>
      <vt:lpstr>Profile</vt:lpstr>
      <vt:lpstr>Email</vt:lpstr>
      <vt:lpstr>Questions?</vt:lpstr>
      <vt:lpstr>Preferences: Districts</vt:lpstr>
      <vt:lpstr>Preferences: Leagues</vt:lpstr>
      <vt:lpstr>Preferences: Clubs</vt:lpstr>
      <vt:lpstr>Preferences: Tournaments</vt:lpstr>
      <vt:lpstr>Preferences: Day </vt:lpstr>
      <vt:lpstr>Preferences: Kick-off</vt:lpstr>
      <vt:lpstr>Preferences: Fields</vt:lpstr>
      <vt:lpstr>Preferences: Divisions</vt:lpstr>
      <vt:lpstr>Preferences: OSA Divisions</vt:lpstr>
      <vt:lpstr>Questions?</vt:lpstr>
      <vt:lpstr>Availability </vt:lpstr>
      <vt:lpstr>Offers</vt:lpstr>
      <vt:lpstr>Games</vt:lpstr>
      <vt:lpstr>Next game / Offers</vt:lpstr>
      <vt:lpstr>Available Games</vt:lpstr>
      <vt:lpstr>Game Report</vt:lpstr>
      <vt:lpstr>Game Sheet Upload</vt:lpstr>
      <vt:lpstr>Failure to Upload Gamesheet</vt:lpstr>
      <vt:lpstr>Field Location</vt:lpstr>
      <vt:lpstr>Questions?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 Centre Setup</dc:title>
  <dc:creator>Michael Gagne</dc:creator>
  <cp:lastModifiedBy>Cheryl Smith</cp:lastModifiedBy>
  <cp:revision>1</cp:revision>
  <dcterms:created xsi:type="dcterms:W3CDTF">2023-05-03T03:14:27Z</dcterms:created>
  <dcterms:modified xsi:type="dcterms:W3CDTF">2023-06-17T18:29:07Z</dcterms:modified>
</cp:coreProperties>
</file>